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itchFamily="2" charset="0"/>
      <p:regular r:id="rId11"/>
      <p:bold r:id="rId12"/>
      <p:italic r:id="rId13"/>
      <p:boldItalic r:id="rId14"/>
    </p:embeddedFont>
    <p:embeddedFont>
      <p:font typeface="Montserrat SemiBold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5"/>
  </p:normalViewPr>
  <p:slideViewPr>
    <p:cSldViewPr snapToGrid="0">
      <p:cViewPr varScale="1">
        <p:scale>
          <a:sx n="155" d="100"/>
          <a:sy n="155" d="100"/>
        </p:scale>
        <p:origin x="6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66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421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52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28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46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b0789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b07893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44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1A5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degradator-game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453475" y="3708325"/>
            <a:ext cx="42558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Place and </a:t>
            </a:r>
            <a:r>
              <a:rPr lang="pl-PL" dirty="0" err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date</a:t>
            </a:r>
            <a:endParaRPr lang="pl-PL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A4609563-778D-9E8F-AD2A-2E0E3D56AF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2162" y="1999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Goal of the game – degrade proteins</a:t>
            </a:r>
            <a:endParaRPr b="1" dirty="0">
              <a:solidFill>
                <a:srgbClr val="141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:a16="http://schemas.microsoft.com/office/drawing/2014/main" id="{638C4CF0-6BDC-DDF7-0740-22A85F05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Equilibrium</a:t>
            </a:r>
            <a:endParaRPr lang="pl-PL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2B809324-3791-4D0C-5A28-8A3752B81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865" y="786512"/>
            <a:ext cx="5098269" cy="35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0CF9070A-E5CA-5F4F-2027-E5F343D44F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12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 err="1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Ubiquitin-proteasome</a:t>
            </a:r>
            <a:r>
              <a:rPr lang="pl-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 system</a:t>
            </a:r>
            <a:endParaRPr b="1" dirty="0">
              <a:solidFill>
                <a:srgbClr val="141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Obraz 2" descr="Obraz zawierający kreskówka, Wielobarwność&#10;&#10;Opis wygenerowany automatycznie">
            <a:extLst>
              <a:ext uri="{FF2B5EF4-FFF2-40B4-BE49-F238E27FC236}">
                <a16:creationId xmlns:a16="http://schemas.microsoft.com/office/drawing/2014/main" id="{80E448E0-5DD1-DF69-BAB0-BDCD13F05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241" y="929554"/>
            <a:ext cx="4451517" cy="383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1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9866F0EA-D841-3743-6659-DE5E23A24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12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Game </a:t>
            </a:r>
            <a:r>
              <a:rPr lang="pl-PL" b="1" dirty="0" err="1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characters</a:t>
            </a:r>
            <a:endParaRPr b="1" dirty="0">
              <a:solidFill>
                <a:srgbClr val="141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BF5F6726-7B24-486D-5AE0-7F4D56701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3" y="751225"/>
            <a:ext cx="4857914" cy="1911824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B0F9CB45-CE05-1220-2809-37BE1224F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956" y="2747840"/>
            <a:ext cx="2633770" cy="2043595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1ED6FA2F-0154-4329-E68F-35767588AFB5}"/>
              </a:ext>
            </a:extLst>
          </p:cNvPr>
          <p:cNvSpPr txBox="1"/>
          <p:nvPr/>
        </p:nvSpPr>
        <p:spPr>
          <a:xfrm>
            <a:off x="2879614" y="2548726"/>
            <a:ext cx="3140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E3 </a:t>
            </a:r>
            <a:r>
              <a:rPr lang="pl-PL" dirty="0" err="1"/>
              <a:t>enzyme</a:t>
            </a:r>
            <a:r>
              <a:rPr lang="pl-PL" dirty="0"/>
              <a:t> and E2-ubiquitin </a:t>
            </a:r>
            <a:r>
              <a:rPr lang="pl-PL" dirty="0" err="1"/>
              <a:t>complex</a:t>
            </a:r>
            <a:endParaRPr lang="pl-PL" dirty="0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CE91266F-7B05-30CC-86A4-0E093561DC0D}"/>
              </a:ext>
            </a:extLst>
          </p:cNvPr>
          <p:cNvSpPr txBox="1"/>
          <p:nvPr/>
        </p:nvSpPr>
        <p:spPr>
          <a:xfrm>
            <a:off x="4046856" y="472233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Proteasome</a:t>
            </a:r>
            <a:endParaRPr lang="pl-PL" dirty="0"/>
          </a:p>
        </p:txBody>
      </p:sp>
      <p:sp>
        <p:nvSpPr>
          <p:cNvPr id="7" name="Strzałka w lewo 6">
            <a:extLst>
              <a:ext uri="{FF2B5EF4-FFF2-40B4-BE49-F238E27FC236}">
                <a16:creationId xmlns:a16="http://schemas.microsoft.com/office/drawing/2014/main" id="{329AB308-9734-9F76-BF2C-D832A9D41D80}"/>
              </a:ext>
            </a:extLst>
          </p:cNvPr>
          <p:cNvSpPr/>
          <p:nvPr/>
        </p:nvSpPr>
        <p:spPr>
          <a:xfrm rot="1502432">
            <a:off x="6627831" y="2534093"/>
            <a:ext cx="969108" cy="476250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C54740A-0B33-8B09-2D1D-19F4F59332BA}"/>
              </a:ext>
            </a:extLst>
          </p:cNvPr>
          <p:cNvSpPr txBox="1"/>
          <p:nvPr/>
        </p:nvSpPr>
        <p:spPr>
          <a:xfrm>
            <a:off x="6683627" y="3246417"/>
            <a:ext cx="227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Player takes on 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the role of an E3 enzyme</a:t>
            </a:r>
          </a:p>
        </p:txBody>
      </p:sp>
    </p:spTree>
    <p:extLst>
      <p:ext uri="{BB962C8B-B14F-4D97-AF65-F5344CB8AC3E}">
        <p14:creationId xmlns:p14="http://schemas.microsoft.com/office/powerpoint/2010/main" val="292109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DD58CEB9-1117-DD5D-0B55-CC205A70B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2122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How to </a:t>
            </a:r>
            <a:r>
              <a:rPr lang="pl-PL" b="1" dirty="0" err="1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play</a:t>
            </a:r>
            <a:endParaRPr b="1" dirty="0">
              <a:solidFill>
                <a:srgbClr val="141A5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Obraz 2" descr="Obraz zawierający zrzut ekranu, kreskówka, Grafika&#10;&#10;Opis wygenerowany automatycznie">
            <a:extLst>
              <a:ext uri="{FF2B5EF4-FFF2-40B4-BE49-F238E27FC236}">
                <a16:creationId xmlns:a16="http://schemas.microsoft.com/office/drawing/2014/main" id="{5AD29E98-2C06-5286-67D7-3782F8267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070" y="328061"/>
            <a:ext cx="4314083" cy="45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58571B9-BFCA-6816-09B2-8077A73E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38923"/>
            <a:ext cx="8520600" cy="841800"/>
          </a:xfrm>
        </p:spPr>
        <p:txBody>
          <a:bodyPr/>
          <a:lstStyle/>
          <a:p>
            <a:r>
              <a:rPr lang="pl-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Link to the </a:t>
            </a:r>
            <a:r>
              <a:rPr lang="pl-PL" b="1" dirty="0" err="1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game</a:t>
            </a:r>
            <a:r>
              <a:rPr lang="pl-PL" b="1" dirty="0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9831133-E883-E081-1C8B-7C2A54027214}"/>
              </a:ext>
            </a:extLst>
          </p:cNvPr>
          <p:cNvSpPr txBox="1"/>
          <p:nvPr/>
        </p:nvSpPr>
        <p:spPr>
          <a:xfrm>
            <a:off x="3073138" y="3516413"/>
            <a:ext cx="330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u="sng" kern="0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https://degradator-game.com/</a:t>
            </a:r>
            <a:endParaRPr lang="pl-PL" dirty="0"/>
          </a:p>
        </p:txBody>
      </p:sp>
      <p:pic>
        <p:nvPicPr>
          <p:cNvPr id="4" name="Obraz 3" descr="Obraz zawierający Grafika, projekt graficzny, clipart, Magenta&#10;&#10;Opis wygenerowany automatycznie">
            <a:extLst>
              <a:ext uri="{FF2B5EF4-FFF2-40B4-BE49-F238E27FC236}">
                <a16:creationId xmlns:a16="http://schemas.microsoft.com/office/drawing/2014/main" id="{049B6033-54C2-3D32-B829-1053A0D45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847" y="1476109"/>
            <a:ext cx="2040304" cy="20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A9FA72C-C459-9769-C000-21CA1F89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32906"/>
            <a:ext cx="8520600" cy="45842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 err="1">
                <a:solidFill>
                  <a:srgbClr val="141A56"/>
                </a:solidFill>
                <a:latin typeface="Montserrat"/>
                <a:ea typeface="Montserrat"/>
                <a:cs typeface="Montserrat"/>
                <a:sym typeface="Montserrat"/>
              </a:rPr>
              <a:t>Authors</a:t>
            </a:r>
            <a:endParaRPr lang="pl-PL" sz="2400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1E2DA4FF-9680-CB32-A5D7-C29AF12AE8B3}"/>
              </a:ext>
            </a:extLst>
          </p:cNvPr>
          <p:cNvGrpSpPr/>
          <p:nvPr/>
        </p:nvGrpSpPr>
        <p:grpSpPr>
          <a:xfrm>
            <a:off x="96744" y="703737"/>
            <a:ext cx="8950512" cy="3137228"/>
            <a:chOff x="96744" y="703737"/>
            <a:chExt cx="8950512" cy="3137228"/>
          </a:xfrm>
        </p:grpSpPr>
        <p:pic>
          <p:nvPicPr>
            <p:cNvPr id="4" name="Obraz 3" descr="Obraz zawierający Ludzka twarz, osoba, ubrania, krawat&#10;&#10;Opis wygenerowany automatycznie">
              <a:extLst>
                <a:ext uri="{FF2B5EF4-FFF2-40B4-BE49-F238E27FC236}">
                  <a16:creationId xmlns:a16="http://schemas.microsoft.com/office/drawing/2014/main" id="{58CB9888-4AE2-0A78-CD3C-1D4E3CAA1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642" y="703742"/>
              <a:ext cx="1767526" cy="2042605"/>
            </a:xfrm>
            <a:prstGeom prst="rect">
              <a:avLst/>
            </a:prstGeom>
          </p:spPr>
        </p:pic>
        <p:pic>
          <p:nvPicPr>
            <p:cNvPr id="5" name="Obraz 4" descr="Obraz zawierający Ludzka twarz, osoba, ubrania, człowiek&#10;&#10;Opis wygenerowany automatycznie">
              <a:extLst>
                <a:ext uri="{FF2B5EF4-FFF2-40B4-BE49-F238E27FC236}">
                  <a16:creationId xmlns:a16="http://schemas.microsoft.com/office/drawing/2014/main" id="{DE6E13AE-39C7-09A3-81B5-7B486C6F3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9730" y="703737"/>
              <a:ext cx="1767526" cy="2042605"/>
            </a:xfrm>
            <a:prstGeom prst="rect">
              <a:avLst/>
            </a:prstGeom>
          </p:spPr>
        </p:pic>
        <p:pic>
          <p:nvPicPr>
            <p:cNvPr id="6" name="Obraz 5" descr="Obraz zawierający Ludzka twarz, osoba, Selfie, portret&#10;&#10;Opis wygenerowany automatycznie">
              <a:extLst>
                <a:ext uri="{FF2B5EF4-FFF2-40B4-BE49-F238E27FC236}">
                  <a16:creationId xmlns:a16="http://schemas.microsoft.com/office/drawing/2014/main" id="{41D36CC3-1EA2-AADA-D1A0-9FB998151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6186" y="703737"/>
              <a:ext cx="1767526" cy="2042605"/>
            </a:xfrm>
            <a:prstGeom prst="rect">
              <a:avLst/>
            </a:prstGeom>
          </p:spPr>
        </p:pic>
        <p:pic>
          <p:nvPicPr>
            <p:cNvPr id="7" name="Obraz 6" descr="Obraz zawierający Ludzka twarz, osoba, uśmiech, ubrania&#10;&#10;Opis wygenerowany automatycznie">
              <a:extLst>
                <a:ext uri="{FF2B5EF4-FFF2-40B4-BE49-F238E27FC236}">
                  <a16:creationId xmlns:a16="http://schemas.microsoft.com/office/drawing/2014/main" id="{033C87BD-9DB2-7411-E673-B6AE0707F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7958" y="703738"/>
              <a:ext cx="1767526" cy="2042604"/>
            </a:xfrm>
            <a:prstGeom prst="rect">
              <a:avLst/>
            </a:prstGeom>
          </p:spPr>
        </p:pic>
        <p:pic>
          <p:nvPicPr>
            <p:cNvPr id="8" name="Obraz 7" descr="Obraz zawierający Ludzka twarz, osoba, uśmiech, ubrania&#10;&#10;Opis wygenerowany automatycznie">
              <a:extLst>
                <a:ext uri="{FF2B5EF4-FFF2-40B4-BE49-F238E27FC236}">
                  <a16:creationId xmlns:a16="http://schemas.microsoft.com/office/drawing/2014/main" id="{4DC3A331-DB1F-919E-75A7-117B43605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4414" y="703737"/>
              <a:ext cx="1767526" cy="2042605"/>
            </a:xfrm>
            <a:prstGeom prst="rect">
              <a:avLst/>
            </a:prstGeom>
          </p:spPr>
        </p:pic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3E8A7D30-15D7-9651-3DBB-AFBBE7D0A07F}"/>
                </a:ext>
              </a:extLst>
            </p:cNvPr>
            <p:cNvSpPr txBox="1"/>
            <p:nvPr/>
          </p:nvSpPr>
          <p:spPr>
            <a:xfrm>
              <a:off x="96744" y="2746342"/>
              <a:ext cx="8162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Natalia</a:t>
              </a:r>
            </a:p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Szulc</a:t>
              </a:r>
              <a:endParaRPr lang="pl-PL" dirty="0"/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41218FC7-18E9-6D80-CD7B-3E24DAB5F052}"/>
                </a:ext>
              </a:extLst>
            </p:cNvPr>
            <p:cNvSpPr txBox="1"/>
            <p:nvPr/>
          </p:nvSpPr>
          <p:spPr>
            <a:xfrm>
              <a:off x="1923429" y="2746342"/>
              <a:ext cx="10310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Anna </a:t>
              </a:r>
            </a:p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Olchowik</a:t>
              </a:r>
              <a:endParaRPr lang="pl-PL" dirty="0"/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25F723DD-3DD7-729F-B858-ABB463A1498E}"/>
                </a:ext>
              </a:extLst>
            </p:cNvPr>
            <p:cNvSpPr txBox="1"/>
            <p:nvPr/>
          </p:nvSpPr>
          <p:spPr>
            <a:xfrm>
              <a:off x="3696186" y="2765634"/>
              <a:ext cx="9653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Patrycja</a:t>
              </a:r>
            </a:p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Jaszczak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5064CD55-5DF6-380F-A35C-806C71519341}"/>
                </a:ext>
              </a:extLst>
            </p:cNvPr>
            <p:cNvSpPr txBox="1"/>
            <p:nvPr/>
          </p:nvSpPr>
          <p:spPr>
            <a:xfrm>
              <a:off x="5472062" y="2746342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Bartosz</a:t>
              </a:r>
            </a:p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Janiak</a:t>
              </a: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1C14D204-985B-58D4-DAA9-011BEE9A6343}"/>
                </a:ext>
              </a:extLst>
            </p:cNvPr>
            <p:cNvSpPr txBox="1"/>
            <p:nvPr/>
          </p:nvSpPr>
          <p:spPr>
            <a:xfrm>
              <a:off x="7272338" y="2746342"/>
              <a:ext cx="1056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Wojciech</a:t>
              </a:r>
            </a:p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Pokrzywa</a:t>
              </a: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6CD2DA58-4D61-9DF3-6904-E60AA8AA5D67}"/>
                </a:ext>
              </a:extLst>
            </p:cNvPr>
            <p:cNvSpPr txBox="1"/>
            <p:nvPr/>
          </p:nvSpPr>
          <p:spPr>
            <a:xfrm>
              <a:off x="3562683" y="3533188"/>
              <a:ext cx="2034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In </a:t>
              </a:r>
              <a:r>
                <a:rPr lang="pl-PL" dirty="0" err="1">
                  <a:solidFill>
                    <a:srgbClr val="141A56"/>
                  </a:solidFill>
                  <a:latin typeface="Montserrat"/>
                  <a:sym typeface="Montserrat"/>
                </a:rPr>
                <a:t>collaboration</a:t>
              </a:r>
              <a:r>
                <a:rPr lang="pl-PL" dirty="0">
                  <a:solidFill>
                    <a:srgbClr val="141A56"/>
                  </a:solidFill>
                  <a:latin typeface="Montserrat"/>
                  <a:sym typeface="Montserrat"/>
                </a:rPr>
                <a:t> with</a:t>
              </a:r>
            </a:p>
          </p:txBody>
        </p:sp>
      </p:grpSp>
      <p:pic>
        <p:nvPicPr>
          <p:cNvPr id="15" name="Obraz 14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7ADAB7E1-E23F-6DBE-6650-DA16A9E788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096" y="3938331"/>
            <a:ext cx="1704964" cy="10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74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Macintosh PowerPoint</Application>
  <PresentationFormat>Pokaz na ekranie (16:9)</PresentationFormat>
  <Paragraphs>24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Montserrat</vt:lpstr>
      <vt:lpstr>Montserrat SemiBold</vt:lpstr>
      <vt:lpstr>Simple Light</vt:lpstr>
      <vt:lpstr>Prezentacja programu PowerPoint</vt:lpstr>
      <vt:lpstr>Goal of the game – degrade proteins</vt:lpstr>
      <vt:lpstr>Equilibrium</vt:lpstr>
      <vt:lpstr>Ubiquitin-proteasome system</vt:lpstr>
      <vt:lpstr>Game characters</vt:lpstr>
      <vt:lpstr>How to play</vt:lpstr>
      <vt:lpstr>Link to the game:</vt:lpstr>
      <vt:lpstr>Authors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Natalia Szulc</cp:lastModifiedBy>
  <cp:revision>1</cp:revision>
  <dcterms:modified xsi:type="dcterms:W3CDTF">2024-03-18T18:08:27Z</dcterms:modified>
</cp:coreProperties>
</file>